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12188825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503" autoAdjust="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10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CEC99-872E-4BE6-87CE-5462E299CF63}" type="datetime1">
              <a:rPr lang="fr-FR" smtClean="0"/>
              <a:t>05/03/2020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AAD21-5A52-4ED4-B699-8F94AA279DBC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 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 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F58A-EEE9-490A-A0D2-E6D20715821E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 useBgFill="1">
        <p:nvSpPr>
          <p:cNvPr id="20" name="Forme libre 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D1BF7-2879-4D42-A9D7-AA7DD9EFFB4D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2674B-BE72-4FCB-BB26-86059B0ED55D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9CC9A-12B0-4652-A55A-01DC1615F66E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 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FEBE6-3E95-4078-BB09-947CEA3E590B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>
        <p:nvSpPr>
          <p:cNvPr id="16" name="Forme libre 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31F24-6332-48C4-AF3D-057A655FB010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D9DA5-8ED4-4B5C-9AA2-D42ADC686E92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8B58A-C8FE-443B-9417-1EB3638CD01B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 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53EED-4C2C-415C-9626-9239AC934FE9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21360-DC68-4E86-AA90-3ADADC77DD1C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47DA5-846A-415F-946E-CF4DCD5A02CB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3" name="Image 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 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Modifier les styles du texte du masque</a:t>
            </a:r>
            <a:endParaRPr lang="fr-FR" noProof="0" dirty="0"/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B2F408-2159-467B-8D02-187BA7FD5CF2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8" name="Forme libre 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55209" y="-1261761"/>
            <a:ext cx="6750415" cy="94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 terreux 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976184_TF02801065.potx" id="{DC0C3591-FA12-4024-99C9-01955CC255EF}" vid="{DF52EA0A-14F1-46E0-80E3-11E856DE3602}"/>
    </a:ext>
  </a:extLst>
</a:theme>
</file>

<file path=ppt/theme/theme2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au ton terreux (grand écran)</Template>
  <TotalTime>377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Ton terreux 16:9</vt:lpstr>
      <vt:lpstr>Présentation PowerPoint</vt:lpstr>
    </vt:vector>
  </TitlesOfParts>
  <Company>Rectorat de Rouen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sciences autrement …</dc:title>
  <dc:creator>utilisateur</dc:creator>
  <cp:lastModifiedBy>dir</cp:lastModifiedBy>
  <cp:revision>25</cp:revision>
  <cp:lastPrinted>2019-08-30T14:15:26Z</cp:lastPrinted>
  <dcterms:created xsi:type="dcterms:W3CDTF">2019-08-28T07:15:43Z</dcterms:created>
  <dcterms:modified xsi:type="dcterms:W3CDTF">2020-03-05T15:00:10Z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